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3" r:id="rId29"/>
    <p:sldId id="280" r:id="rId3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5" d="100"/>
          <a:sy n="145" d="100"/>
        </p:scale>
        <p:origin x="100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762125"/>
            <a:ext cx="80010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OpenSourceInsight：开源项目技术趋势与影响力分析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317182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解析GitHub项目，洞察技术潮流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905250"/>
            <a:ext cx="604838" cy="114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571500" y="4352925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梁金伟 杨欣怡</a:t>
            </a:r>
            <a:endParaRPr lang="en-US" sz="28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背景及意义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开源领域现状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414337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开源蓬勃发展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4143375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开源项目数量激增，GitHub成全球最大代码托管平台，汇聚全球开发者智慧结晶。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71500" y="2190750"/>
            <a:ext cx="414337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技术迭代加速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71500" y="2438400"/>
            <a:ext cx="4143375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开源促进技术创新，加速技术迭代，新框架、新语言层出不穷，推动行业进步。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3238500"/>
            <a:ext cx="414337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社区生态成熟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3486150"/>
            <a:ext cx="4143375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开源社区生态日益成熟，协作模式创新，项目治理透明，吸引企业和个人广泛参与。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GitHub数据分析价值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000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分析GitHub项目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62000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通过项目数据分析编程语言和框架的流行度变化。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38438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洞察技术趋势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38438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基于项目数据预测未来的技术发展趋势。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14875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评估项目活跃度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14875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考察项目更新频率和贡献者数量，评估项目活力。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691313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指导开源选择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691313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帮助开发者和企业选择合适的开源项目参与。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62000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提供社区动态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62000" y="3719512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为学者提供开源社区的最新动态数据。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2738438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支持学术研究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738438" y="3719512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利用项目数据支持学术研究，促进技术交流。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714875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识别热门技术栈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714875" y="3719512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帮助企业快速识别当前最热门的技术栈。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691313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提升企业竞争力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691313" y="3719512"/>
            <a:ext cx="1595437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优化技术选型，评估合作伙伴潜力，增强企业竞争力。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总体目标与实现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用户友好设计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 t="8333" b="8333"/>
          <a:stretch>
            <a:fillRect/>
          </a:stretch>
        </p:blipFill>
        <p:spPr>
          <a:xfrm>
            <a:off x="571500" y="1943100"/>
            <a:ext cx="17145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界面直观易用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设计简洁明了的用户界面，确保新手也能快速上手，无需额外培训即可操作。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 t="8333" b="8333"/>
          <a:stretch>
            <a:fillRect/>
          </a:stretch>
        </p:blipFill>
        <p:spPr>
          <a:xfrm>
            <a:off x="2667000" y="1943100"/>
            <a:ext cx="17145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数据获取灵活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提供手动输入与智能搜索双重模式，满足个性化需求，轻松定位目标项目。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 t="8333" b="8333"/>
          <a:stretch>
            <a:fillRect/>
          </a:stretch>
        </p:blipFill>
        <p:spPr>
          <a:xfrm>
            <a:off x="4762500" y="1943100"/>
            <a:ext cx="17145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数据质量保障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内置数据清洗模块，自动剔除无效与重复数据，确保分析结果准确无误。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 t="8333" b="8333"/>
          <a:stretch>
            <a:fillRect/>
          </a:stretch>
        </p:blipFill>
        <p:spPr>
          <a:xfrm>
            <a:off x="6858000" y="1943100"/>
            <a:ext cx="1714500" cy="1428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可视化直观呈现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采用图表形式展现复杂数据，使用户能迅速理解项目动态，提升决策效率。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83644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5936" r="5936"/>
          <a:stretch>
            <a:fillRect/>
          </a:stretch>
        </p:blipFill>
        <p:spPr>
          <a:xfrm>
            <a:off x="0" y="0"/>
            <a:ext cx="9144000" cy="58364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数据获取策略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42552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302919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双轨采集模式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593431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支持手动输入仓库列表和智能搜索功能，提高数据收集的灵活性和准确性。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284916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自动发现项目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3139678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按编程语言、热度、更新时间等条件自动发现热门项目，确保数据的时效性和相关性。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68226" y="160496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GitHub API连接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68226" y="1895475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与GitHub API无缝连接，定制化请求全面抓取项目关键数据，确保数据实时有效。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4269581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数据转换处理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4560094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利用Pandas库将原始JSON数据转换为DataFrame格式，确保数据类型正确，提升数据处理效率。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42274" y="1638449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数据清洗流程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42274" y="1928961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实施严格的数据清洗流程，剔除重复记录，校正格式错误，确保数据集的完整性和一致性。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数据清洗与分析方法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974056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数据清洗流程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采用Pandas库，实施数据类型校准、重复记录剔除与缺失值处理，确保数据集纯净无瑕。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6025" y="1974056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分析算法应用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运用先进算法挖掘数据关联，如项目活跃度与技术栈分布，揭示开源项目内在规律。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974056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质量控制机制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建立严格数据审核流程，监控数据完整性与一致性，保障分析结果准确可靠。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57975" y="1974056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智能搜索优化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智能搜索功能结合数据清洗，确保搜索结果精确无误，提升用户体验与数据利用效率。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数据集建立与管理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原始数据抓取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7335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20454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API精准对接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3360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程序与GitHub API无缝连接，响应用户指令，定制请求抓取仓库详情。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73355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454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全面数据覆盖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360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提取仓库名称、提交次数、星标数等关键指标，构建项目全貌。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1432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551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动态项目追踪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457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监控最后更新时间，确保数据时效性，反映项目维护状态。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314325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4551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技术栈洞察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7457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识别主要编程语言，揭示项目技术走向，指导技术选型。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数据集形成过程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7907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4099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数据转换之旅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57600"/>
            <a:ext cx="2222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运用Pandas库，将原始JSON数据转换为DataFrame格式，确保数据类型准确无误，重置索引，规范列名，奠定数据集构建基础。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7907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4099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数据清洗与校验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657600"/>
            <a:ext cx="2222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采用高效算法排查重复记录，修复数据缺失与格式错误，如统一日期格式，清除模糊编程语言标注，确保数据集纯净可靠。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7907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4099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结构化数据输出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6576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经过多轮质量控制，输出结构化数据集，为后续深度分析提供坚实的数据支撑，加速项目洞察与决策过程。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团队介绍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作品介绍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背景及意义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总体目标与实现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数据集建立与管理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可视化设计案例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数据质量保障措施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采用高效算法，精准识别并移除重复记录，确保数据集的唯一性和准确性。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格式校验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细致检查数据格式，修正不规范日期，清理模糊标注，提升数据一致性。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完整性检查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严格监控数据完整性，填补缺失值，确保数据集全面反映项目真实情况。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可视化设计案例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项目活跃度展示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038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143000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项目活跃度排序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143000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根据提交次数对项目进行排序，以降序方式呈现。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67112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86075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柱状图展示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86075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使用柱状图形式，直观显示各项目的活跃程度。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10188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29150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快速识别高活跃项目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29150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帮助用户迅速定位到最活跃的项目，提高效率。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053263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372225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把握发展趋势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372225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通过活跃度变化，了解开源项目的发展动态。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7053263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6372225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数据可视化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372225" y="3862388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将复杂的数据转化为易于理解的图表形式。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5310188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4629150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用户友好界面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4629150" y="3862388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提供简洁明了的界面，方便用户操作与查看。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3567112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2886075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支持决策制定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2886075" y="3862388"/>
            <a:ext cx="16287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为用户提供准确的数据支持，辅助做出更好的决策。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1824038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1143000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持续更新数据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1143000" y="3862388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定期更新项目活跃度数据，确保信息的时效性。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开发者贡献分析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363" y="3821906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排序贡献者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14363" y="4112419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按提交次数降序排列开发者，清晰展现每位成员的工作量。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14363" y="2769394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柱状图展示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14363" y="3059906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使用柱状图直观呈现每位开发者的贡献度，便于理解和比较。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4363" y="1716881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洞察协作模式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4363" y="2007394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通过图表帮助团队洞察内部协作模式，发现潜在问题或优势。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67437" y="1716881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学习高效方法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67437" y="2007394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从图表中学习其他成员的高效工作方法，促进团队整体提升。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67437" y="2769394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识别人力投入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67437" y="3059906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基于图表数据快速识别项目中的人力投入重点，优化资源配置。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67437" y="3821906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数据驱动决策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67437" y="4112419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利用图表提供的数据支持团队做出更加科学合理的决策。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技术栈占比解读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饼图揭示项目中各编程语言占比，直观展现技术构成。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决策辅助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用户依据饼图快速定位主流技术，指导项目选型与团队构建。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趋势洞察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分析语言分布变化，预测技术趋势，助力战略规划。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26695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六、未来展望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3109913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3314700"/>
            <a:ext cx="476250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持续拓展数据采集广度深度，涵盖多元开源平台与项目类型，融合更多元数据（如社区讨论情感倾向、开发者社交网络动态）丰富分析维度。强化分析模型智能进化，引入机器学习算法预测技术趋势突变、挖掘隐藏开发者关系与项目潜力，提升决策前瞻性精准度。优化可视化交互体验极致化，构建沉浸式分析环境与智能决策助手，实现一键式深度洞察与策略推荐，打造开源项目分析智慧中枢，引领开源生态共创、共享、共赢新时代</a:t>
            </a:r>
            <a:endParaRPr lang="en-US" sz="10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11</a:t>
            </a:r>
            <a:endParaRPr lang="en-US" sz="22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4505" y="271145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p>
            <a:pPr marL="0" indent="0" algn="l">
              <a:lnSpc>
                <a:spcPts val="5250"/>
              </a:lnSpc>
              <a:buNone/>
            </a:pPr>
            <a:r>
              <a:rPr lang="zh-CN" alt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七、</a:t>
            </a:r>
            <a:r>
              <a:rPr lang="zh-CN" alt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成果展示</a:t>
            </a:r>
            <a:endParaRPr lang="zh-CN" altLang="en-US" sz="44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16940" y="1690370"/>
            <a:ext cx="697992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4400" b="0">
                <a:ea typeface="宋体" panose="02010600030101010101" pitchFamily="2" charset="-122"/>
              </a:rPr>
              <a:t>演示视频地址：https://www.bilibili.com/video/BV1zX6VYjEfc/?spm_id_from=333.999.0.0</a:t>
            </a:r>
            <a:endParaRPr lang="zh-CN" sz="4400" b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团队介绍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项目参与流程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869281"/>
            <a:ext cx="2085975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规划与设计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40844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团队从项目概念阶段开始，共同规划项目方向，设计架构蓝图，确保每个成员理解项目目标与个人职责。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6025" y="1869281"/>
            <a:ext cx="2085975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编码与测试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40844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编码阶段，成员们分工合作，编写高质量代码，同时进行单元测试，确保代码的健壮性和功能的准确性。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869281"/>
            <a:ext cx="2085975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集成与调试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40844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各模块完成后，进行集成测试，解决集成过程中出现的问题，确保整个系统协同工作无误。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57975" y="1869281"/>
            <a:ext cx="2085975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部署与反馈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40844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项目上线前，进行最后的部署准备，收集用户反馈，持续优化产品，提升用户体验。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创新理念与目标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挖掘数据价值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致力于用技术手段挖掘数据深层价值，为用户提供精准的数据洞察，助力决策制定。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实用工具打造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专注于开发实用性强的数据分析工具，满足不同用户群体的需求，提升数据理解与应用效率。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促进开源生态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通过深入分析GitHub项目，推动开源社区的健康发展，促进技术交流与创新，增强开源生态的活力。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用户导向设计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坚持以用户为中心的设计理念，确保工具的易用性和实用性，让数据洞察触手可及。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作品介绍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9371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4832" r="4832"/>
          <a:stretch>
            <a:fillRect/>
          </a:stretch>
        </p:blipFill>
        <p:spPr>
          <a:xfrm>
            <a:off x="0" y="0"/>
            <a:ext cx="9144000" cy="56937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数据采集框架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4112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093220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全面采集信息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383732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系统基于OpenDigger构建，适配GitHub，全面采集项目信息，包括仓库详情、提交记录、依赖库等。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288250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支持手动输入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3173016"/>
            <a:ext cx="1333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支持用户手动输入仓库列表，增加系统的灵活性和适用范围。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68226" y="146223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智能搜索功能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68226" y="1752749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具备智能搜索功能，可以根据编程语言、热度、更新时间等条件筛选目标项目。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412670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数据结构化处理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4417219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通过Pandas库将采集到的数据转换为结构化的DataFrame格式，确保数据的一致性。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42274" y="288250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数据清洗模块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42274" y="3173016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内置的数据清洗模块能够自动剔除无效和重复的数据，保证数据的质量。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42274" y="1428750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深度分析基础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42274" y="1719263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高质量的数据为后续的深度分析提供了坚实的基础，提高了分析的准确性和可靠性。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数据处理与分析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采用Pandas库，精确校准数据类型，重置索引，规范列名，确保数据完整性与一致性。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异常检测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运用高效算法，识别并处理重复记录，筛查数据缺失与格式错误，提升数据质量。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数据分析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挖掘数据关联，分析项目活跃度、开发者贡献与技术栈分布，提炼数据价值。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可视化呈现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将复杂数据转化为直观图表，如项目活跃度柱状图、开发者贡献图与技术栈饼图。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293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8716" r="8716"/>
          <a:stretch>
            <a:fillRect/>
          </a:stretch>
        </p:blipFill>
        <p:spPr>
          <a:xfrm>
            <a:off x="0" y="0"/>
            <a:ext cx="9144000" cy="62293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可视化设计与应用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" y="1504950"/>
            <a:ext cx="8286750" cy="4648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19525" y="2076450"/>
            <a:ext cx="1504950" cy="323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项目管理与分析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066800" y="3429000"/>
            <a:ext cx="11811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活跃项目展示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366838" y="40576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通过提交次数排序展示活跃项目，便于用户了解当前最热门的技术方向。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366838" y="476250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使用柱状图直观呈现迭代频率，帮助用户追踪技术前沿和发展趋势。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3733800" y="3429000"/>
            <a:ext cx="13716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项目贡献度分析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033838" y="40576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聚焦单个项目，量化开发者贡献，评估个人在项目中的作用。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033838" y="476250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揭示团队协作模式，分析成员之间的合作情况，提高团队效率。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6400800" y="3429000"/>
            <a:ext cx="11811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项目管理工具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700838" y="40576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促进高效项目管理，确保项目按时交付，减少资源浪费。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00838" y="476250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饼图显示语言分布，指导技术选型，帮助团队选择合适的开发语言。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700838" y="54673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加速项目启动，避免因技术选型不当导致的决策迷茫，提升项目成功率。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3472</Words>
  <Application>WPS 演示</Application>
  <PresentationFormat>全屏显示(16:9)</PresentationFormat>
  <Paragraphs>430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</vt:lpstr>
      <vt:lpstr>仿宋</vt:lpstr>
      <vt:lpstr>Calibri</vt:lpstr>
      <vt:lpstr>Arial Unicode MS</vt:lpstr>
      <vt:lpstr>等线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WPS_1724318494</cp:lastModifiedBy>
  <cp:revision>7</cp:revision>
  <dcterms:created xsi:type="dcterms:W3CDTF">2025-01-01T07:19:00Z</dcterms:created>
  <dcterms:modified xsi:type="dcterms:W3CDTF">2025-01-01T09:17:04Z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2052-11.8.2.10393</vt:lpwstr>
  </property>
</Properties>
</file>